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123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54600-76CA-444E-B3C3-8634A942E2B2}" type="datetimeFigureOut">
              <a:rPr lang="en-US" smtClean="0"/>
              <a:t>2/26/2013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903D3-BF6A-43FE-8FC0-D4F74F0947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75912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54600-76CA-444E-B3C3-8634A942E2B2}" type="datetimeFigureOut">
              <a:rPr lang="en-US" smtClean="0"/>
              <a:t>2/26/2013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903D3-BF6A-43FE-8FC0-D4F74F0947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56812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54600-76CA-444E-B3C3-8634A942E2B2}" type="datetimeFigureOut">
              <a:rPr lang="en-US" smtClean="0"/>
              <a:t>2/26/2013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903D3-BF6A-43FE-8FC0-D4F74F0947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18832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54600-76CA-444E-B3C3-8634A942E2B2}" type="datetimeFigureOut">
              <a:rPr lang="en-US" smtClean="0"/>
              <a:t>2/26/2013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903D3-BF6A-43FE-8FC0-D4F74F0947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9126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54600-76CA-444E-B3C3-8634A942E2B2}" type="datetimeFigureOut">
              <a:rPr lang="en-US" smtClean="0"/>
              <a:t>2/26/2013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903D3-BF6A-43FE-8FC0-D4F74F0947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0626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54600-76CA-444E-B3C3-8634A942E2B2}" type="datetimeFigureOut">
              <a:rPr lang="en-US" smtClean="0"/>
              <a:t>2/26/2013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903D3-BF6A-43FE-8FC0-D4F74F0947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05318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54600-76CA-444E-B3C3-8634A942E2B2}" type="datetimeFigureOut">
              <a:rPr lang="en-US" smtClean="0"/>
              <a:t>2/26/2013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903D3-BF6A-43FE-8FC0-D4F74F0947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14011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54600-76CA-444E-B3C3-8634A942E2B2}" type="datetimeFigureOut">
              <a:rPr lang="en-US" smtClean="0"/>
              <a:t>2/26/2013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903D3-BF6A-43FE-8FC0-D4F74F0947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79488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54600-76CA-444E-B3C3-8634A942E2B2}" type="datetimeFigureOut">
              <a:rPr lang="en-US" smtClean="0"/>
              <a:t>2/26/2013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903D3-BF6A-43FE-8FC0-D4F74F0947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30731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54600-76CA-444E-B3C3-8634A942E2B2}" type="datetimeFigureOut">
              <a:rPr lang="en-US" smtClean="0"/>
              <a:t>2/26/2013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903D3-BF6A-43FE-8FC0-D4F74F0947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2356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54600-76CA-444E-B3C3-8634A942E2B2}" type="datetimeFigureOut">
              <a:rPr lang="en-US" smtClean="0"/>
              <a:t>2/26/2013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903D3-BF6A-43FE-8FC0-D4F74F0947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11592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154600-76CA-444E-B3C3-8634A942E2B2}" type="datetimeFigureOut">
              <a:rPr lang="en-US" smtClean="0"/>
              <a:t>2/26/2013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E903D3-BF6A-43FE-8FC0-D4F74F0947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9049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87" t="34193" r="50713" b="20936"/>
          <a:stretch/>
        </p:blipFill>
        <p:spPr bwMode="auto">
          <a:xfrm>
            <a:off x="0" y="0"/>
            <a:ext cx="9169910" cy="563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13217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On-screen Show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1</cp:revision>
  <dcterms:created xsi:type="dcterms:W3CDTF">2013-02-26T12:14:56Z</dcterms:created>
  <dcterms:modified xsi:type="dcterms:W3CDTF">2013-02-26T12:17:35Z</dcterms:modified>
</cp:coreProperties>
</file>